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5"/>
  </p:notesMasterIdLst>
  <p:sldIdLst>
    <p:sldId id="256" r:id="rId2"/>
    <p:sldId id="257" r:id="rId3"/>
    <p:sldId id="258" r:id="rId4"/>
    <p:sldId id="260" r:id="rId5"/>
    <p:sldId id="270" r:id="rId6"/>
    <p:sldId id="261" r:id="rId7"/>
    <p:sldId id="262" r:id="rId8"/>
    <p:sldId id="263" r:id="rId9"/>
    <p:sldId id="264" r:id="rId10"/>
    <p:sldId id="269" r:id="rId11"/>
    <p:sldId id="266" r:id="rId12"/>
    <p:sldId id="267" r:id="rId13"/>
    <p:sldId id="268" r:id="rId14"/>
  </p:sldIdLst>
  <p:sldSz cx="12192000" cy="6858000"/>
  <p:notesSz cx="6858000" cy="9144000"/>
  <p:embeddedFontLst>
    <p:embeddedFont>
      <p:font typeface="等线 Light" panose="02010600030101010101" pitchFamily="2" charset="-122"/>
      <p:regular r:id="rId16"/>
    </p:embeddedFont>
    <p:embeddedFont>
      <p:font typeface="Calibri Light" panose="020F0302020204030204" pitchFamily="34" charset="0"/>
      <p:regular r:id="rId17"/>
      <p:italic r:id="rId18"/>
    </p:embeddedFont>
    <p:embeddedFont>
      <p:font typeface="Calibri" panose="020F0502020204030204" pitchFamily="34" charset="0"/>
      <p:regular r:id="rId19"/>
      <p:bold r:id="rId20"/>
      <p:italic r:id="rId21"/>
      <p:boldItalic r:id="rId22"/>
    </p:embeddedFont>
    <p:embeddedFont>
      <p:font typeface="Wingdings 2" panose="05020102010507070707" pitchFamily="18" charset="2"/>
      <p:regular r:id="rId23"/>
    </p:embeddedFont>
    <p:embeddedFont>
      <p:font typeface="Cambria Math" panose="02040503050406030204" pitchFamily="18" charset="0"/>
      <p:regular r:id="rId24"/>
    </p:embeddedFont>
    <p:embeddedFont>
      <p:font typeface="等线" panose="02010600030101010101" pitchFamily="2" charset="-122"/>
      <p:regular r:id="rId25"/>
      <p:bold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92" autoAdjust="0"/>
    <p:restoredTop sz="70627"/>
  </p:normalViewPr>
  <p:slideViewPr>
    <p:cSldViewPr snapToGrid="0">
      <p:cViewPr varScale="1">
        <p:scale>
          <a:sx n="56" d="100"/>
          <a:sy n="56" d="100"/>
        </p:scale>
        <p:origin x="184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A247E-FB6D-A74C-A2CE-FAD7A2CA7B50}" type="datetimeFigureOut">
              <a:rPr lang="en-CN" smtClean="0"/>
              <a:t>04/10/2022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DEF5C9-177F-0C45-AA76-662223365ACF}" type="slidenum">
              <a:rPr lang="en-CN" smtClean="0"/>
              <a:t>‹#›</a:t>
            </a:fld>
            <a:endParaRPr lang="en-CN"/>
          </a:p>
        </p:txBody>
      </p:sp>
    </p:spTree>
    <p:extLst>
      <p:ext uri="{BB962C8B-B14F-4D97-AF65-F5344CB8AC3E}">
        <p14:creationId xmlns:p14="http://schemas.microsoft.com/office/powerpoint/2010/main" val="626569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2</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11</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12</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13</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4</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5</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6</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7</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8</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9</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10</a:t>
            </a:fld>
            <a:endParaRPr lang="en-CN"/>
          </a:p>
        </p:txBody>
      </p:sp>
    </p:spTree>
    <p:extLst>
      <p:ext uri="{BB962C8B-B14F-4D97-AF65-F5344CB8AC3E}">
        <p14:creationId xmlns:p14="http://schemas.microsoft.com/office/powerpoint/2010/main" val="68752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2022/4/10</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2022/4/10</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Boarding &amp; Disembarking</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p:txBody>
          <a:bodyPr/>
          <a:lstStyle/>
          <a:p>
            <a:r>
              <a:rPr lang="en-US" altLang="zh-CN" dirty="0" err="1">
                <a:latin typeface="Times New Roman" panose="02020603050405020304" pitchFamily="18" charset="0"/>
                <a:cs typeface="Times New Roman" panose="02020603050405020304" pitchFamily="18" charset="0"/>
              </a:rPr>
              <a:t>stOOrz</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情况一</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：更长的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行李放置</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Case 1</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 Longer</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Stowing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a:t>
            </a:r>
          </a:p>
          <a:p>
            <a:pPr lvl="1"/>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buNone/>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buNone/>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情况二</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插队</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Case 2</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Jumping</a:t>
            </a: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情况三</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乘客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数量的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减少</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Case 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Passengers</a:t>
            </a: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buNone/>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358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8203" y="2293509"/>
            <a:ext cx="7755594" cy="4564491"/>
          </a:xfrm>
        </p:spPr>
      </p:pic>
    </p:spTree>
    <p:extLst>
      <p:ext uri="{BB962C8B-B14F-4D97-AF65-F5344CB8AC3E}">
        <p14:creationId xmlns:p14="http://schemas.microsoft.com/office/powerpoint/2010/main" val="1130272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3743084"/>
              </a:xfrm>
            </p:spPr>
            <p:txBody>
              <a:bodyPr anchor="t">
                <a:normAutofit/>
              </a:bodyPr>
              <a:lstStyle/>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情况一</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：更长的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行李放置</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Case 1</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 Longer</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Stowing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a:t>
                </a:r>
              </a:p>
              <a:p>
                <a:pPr lvl="1"/>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3743084"/>
              </a:xfrm>
              <a:blipFill>
                <a:blip r:embed="rId3"/>
                <a:stretch>
                  <a:fillRect/>
                </a:stretch>
              </a:blipFill>
            </p:spPr>
            <p:txBody>
              <a:bodyPr/>
              <a:lstStyle/>
              <a:p>
                <a:r>
                  <a:rPr lang="en-CN">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numCol="2" anchor="t">
            <a:noAutofit/>
          </a:bodyPr>
          <a:lstStyle/>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情况一</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：更长的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行李放置</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Case 1</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 Longer</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Stowing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a:t>
            </a:r>
          </a:p>
          <a:p>
            <a:pPr lvl="1"/>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143000" marR="0" lvl="2" indent="-228600" algn="l" defTabSz="457200" rtl="0" eaLnBrk="1" fontAlgn="auto" latinLnBrk="0" hangingPunct="1">
              <a:lnSpc>
                <a:spcPct val="100000"/>
              </a:lnSpc>
              <a:spcBef>
                <a:spcPct val="20000"/>
              </a:spcBef>
              <a:spcAft>
                <a:spcPts val="600"/>
              </a:spcAft>
              <a:buClr>
                <a:srgbClr val="21048A"/>
              </a:buClr>
              <a:buSzTx/>
              <a:buFont typeface="Wingdings 2" charset="2"/>
              <a:buChar char=""/>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indent="-228600">
              <a:buClr>
                <a:srgbClr val="21048A"/>
              </a:buClr>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indent="-228600">
              <a:buClr>
                <a:srgbClr val="21048A"/>
              </a:buClr>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indent="-228600">
              <a:buClr>
                <a:srgbClr val="21048A"/>
              </a:buClr>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indent="-228600">
              <a:buClr>
                <a:srgbClr val="21048A"/>
              </a:buClr>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indent="-228600">
              <a:buClr>
                <a:srgbClr val="21048A"/>
              </a:buClr>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indent="-228600">
              <a:buClr>
                <a:srgbClr val="21048A"/>
              </a:buClr>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indent="-228600">
              <a:buClr>
                <a:srgbClr val="21048A"/>
              </a:buClr>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rmAutofit/>
          </a:bodyPr>
          <a:lstStyle/>
          <a:p>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情况一</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：更长的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行李放置</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Case 1</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 Longer</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Stowing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a:t>
            </a:r>
          </a:p>
          <a:p>
            <a:pPr lvl="1"/>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buNone/>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buNone/>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TotalTime>
  <Words>1036</Words>
  <Application>Microsoft Office PowerPoint</Application>
  <PresentationFormat>宽屏</PresentationFormat>
  <Paragraphs>159</Paragraphs>
  <Slides>13</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宋体</vt:lpstr>
      <vt:lpstr>等线 Light</vt:lpstr>
      <vt:lpstr>Calibri Light</vt:lpstr>
      <vt:lpstr>Calibri</vt:lpstr>
      <vt:lpstr>Wingdings 2</vt:lpstr>
      <vt:lpstr>Cambria Math</vt:lpstr>
      <vt:lpstr>等线</vt:lpstr>
      <vt:lpstr>Times New Roman</vt:lpstr>
      <vt:lpstr>宋体</vt:lpstr>
      <vt:lpstr>引用</vt:lpstr>
      <vt:lpstr>Boarding &amp; Disembarking</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Boarding &amp; Disembarking</dc:title>
  <dc:creator>Allan</dc:creator>
  <cp:lastModifiedBy>Allan</cp:lastModifiedBy>
  <cp:revision>28</cp:revision>
  <dcterms:created xsi:type="dcterms:W3CDTF">2022-04-09T13:58:34Z</dcterms:created>
  <dcterms:modified xsi:type="dcterms:W3CDTF">2022-04-10T13:27:57Z</dcterms:modified>
</cp:coreProperties>
</file>